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1"/>
  </p:notesMasterIdLst>
  <p:sldIdLst>
    <p:sldId id="256" r:id="rId2"/>
    <p:sldId id="261" r:id="rId3"/>
    <p:sldId id="257" r:id="rId4"/>
    <p:sldId id="258" r:id="rId5"/>
    <p:sldId id="264" r:id="rId6"/>
    <p:sldId id="259" r:id="rId7"/>
    <p:sldId id="260" r:id="rId8"/>
    <p:sldId id="263" r:id="rId9"/>
    <p:sldId id="262" r:id="rId10"/>
  </p:sldIdLst>
  <p:sldSz cx="12192000" cy="6858000"/>
  <p:notesSz cx="6858000" cy="9144000"/>
  <p:defaultTextStyle>
    <a:defPPr>
      <a:defRPr lang="en-B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5749"/>
    <p:restoredTop sz="94499"/>
  </p:normalViewPr>
  <p:slideViewPr>
    <p:cSldViewPr snapToGrid="0" snapToObjects="1">
      <p:cViewPr varScale="1">
        <p:scale>
          <a:sx n="66" d="100"/>
          <a:sy n="66" d="100"/>
        </p:scale>
        <p:origin x="216" y="4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B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2E4F04-A96E-454D-BA3D-667E65BFEE1F}" type="datetimeFigureOut">
              <a:rPr lang="en-BE" smtClean="0"/>
              <a:t>05/05/2022</a:t>
            </a:fld>
            <a:endParaRPr lang="en-B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B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E9FD97-1E9F-1244-BC29-0706B148DE73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17996439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8E9FD97-1E9F-1244-BC29-0706B148DE73}" type="slidenum">
              <a:rPr lang="en-BE" smtClean="0"/>
              <a:t>1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29357289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8E9FD97-1E9F-1244-BC29-0706B148DE73}" type="slidenum">
              <a:rPr lang="en-BE" smtClean="0"/>
              <a:t>2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37127345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105F41-D852-DA43-A5BC-F82FDC586E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B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C40A73D-C813-DF4F-9979-C590643D6CA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B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1FAE031-60A5-774B-A380-9E0E9FCC5D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EBE9A3-BEA1-E540-96A9-B6EB00649AD7}" type="datetimeFigureOut">
              <a:rPr lang="en-BE" smtClean="0"/>
              <a:t>05/05/2022</a:t>
            </a:fld>
            <a:endParaRPr lang="en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E4A340-57C7-434A-B0F1-532EDEA14D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E79AD4-DA02-0942-83EF-92A4D2264E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289096-648F-FA40-A8DD-A3A8116E2381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4452788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D92FB4-1CDA-D54E-ADC2-58DA7BB87B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B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BB5AB64-1BF0-B244-A32B-23D6F4DF8C3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B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96D766F-1068-DE44-8565-2B59360647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EBE9A3-BEA1-E540-96A9-B6EB00649AD7}" type="datetimeFigureOut">
              <a:rPr lang="en-BE" smtClean="0"/>
              <a:t>05/05/2022</a:t>
            </a:fld>
            <a:endParaRPr lang="en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60C6BEF-2232-DE44-899A-7570F372BE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B969F7-E23F-CD41-8F18-45AA2A462D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289096-648F-FA40-A8DD-A3A8116E2381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4668693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6DBFB0D-4CAB-9541-93D6-2ED56A764D7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B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185538D-9163-CD42-9CA2-B9C104EC863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B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7A0C2E0-0CF7-4641-A4B0-0F1B88DC90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EBE9A3-BEA1-E540-96A9-B6EB00649AD7}" type="datetimeFigureOut">
              <a:rPr lang="en-BE" smtClean="0"/>
              <a:t>05/05/2022</a:t>
            </a:fld>
            <a:endParaRPr lang="en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13D46B-3579-3E46-A9E1-9C3D1AB905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15C2AC-E752-2B48-937D-271A08848D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289096-648F-FA40-A8DD-A3A8116E2381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36420791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AAFE07-0973-D545-8DCF-074D6611AE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B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8C0E4B-B6F7-9D4B-9D95-D6FFA2EE56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B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6C461C8-C647-B842-9F68-F69CF79536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EBE9A3-BEA1-E540-96A9-B6EB00649AD7}" type="datetimeFigureOut">
              <a:rPr lang="en-BE" smtClean="0"/>
              <a:t>05/05/2022</a:t>
            </a:fld>
            <a:endParaRPr lang="en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C54AA4C-5E45-4D4E-9E15-01905D9B47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CEBDB07-C0D3-EC4F-A412-524975297C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289096-648F-FA40-A8DD-A3A8116E2381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20897709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7A5AF9-25D0-6145-8D01-291FFB2D4C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B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F48405-1C42-3546-8AB7-621952DFF1C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35DE5F6-7C75-4747-A931-539CEB260D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EBE9A3-BEA1-E540-96A9-B6EB00649AD7}" type="datetimeFigureOut">
              <a:rPr lang="en-BE" smtClean="0"/>
              <a:t>05/05/2022</a:t>
            </a:fld>
            <a:endParaRPr lang="en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8B5F05-6043-9443-BB7A-276266FB49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C0BAB5A-DFC0-3C40-AD7F-C47356B446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289096-648F-FA40-A8DD-A3A8116E2381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34962502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4CF04E-8B33-4548-81FB-744891597B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B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66DE6A-6AA0-7443-9FDD-46B6D0B215E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B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9051D4E-D1FF-D242-AFA5-3E945F01DA0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B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B72792B-4D4C-414D-AC1D-7757F5A235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EBE9A3-BEA1-E540-96A9-B6EB00649AD7}" type="datetimeFigureOut">
              <a:rPr lang="en-BE" smtClean="0"/>
              <a:t>05/05/2022</a:t>
            </a:fld>
            <a:endParaRPr lang="en-B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ABF2C1D-2969-2B4B-82C3-1000FAECAE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A1F7423-DEE4-B647-8885-AF70CF0166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289096-648F-FA40-A8DD-A3A8116E2381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8529893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3AC2A5-0645-D449-9269-8DE3A20104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B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4D0522B-A8F8-F44E-B924-65281D6CD8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741F7F5-72D3-FB4B-8C23-0D833BDC13B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B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727EE58-A8DB-E241-937C-5C3E30FCA20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22EE7C7-CEA4-6C4F-B45D-B276FA8FB6B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B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DB34E87-4848-BC49-AB44-C6562E9D1E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EBE9A3-BEA1-E540-96A9-B6EB00649AD7}" type="datetimeFigureOut">
              <a:rPr lang="en-BE" smtClean="0"/>
              <a:t>05/05/2022</a:t>
            </a:fld>
            <a:endParaRPr lang="en-B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766BABE-11CC-474A-BA3F-E58847BC4B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5C11F55-4ED1-D24B-94B4-086F07C591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289096-648F-FA40-A8DD-A3A8116E2381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11012513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939796-16CE-104A-A24C-50B3B29FAB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B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8441193-CD1E-1040-9210-523F074C02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EBE9A3-BEA1-E540-96A9-B6EB00649AD7}" type="datetimeFigureOut">
              <a:rPr lang="en-BE" smtClean="0"/>
              <a:t>05/05/2022</a:t>
            </a:fld>
            <a:endParaRPr lang="en-B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AEC5ED4-EFE3-7A49-930B-1BC664AAB4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91813C5-99BD-D54A-823A-915EAF4229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289096-648F-FA40-A8DD-A3A8116E2381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17188726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5255CBE-FA1F-BF43-99C8-163382A89D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EBE9A3-BEA1-E540-96A9-B6EB00649AD7}" type="datetimeFigureOut">
              <a:rPr lang="en-BE" smtClean="0"/>
              <a:t>05/05/2022</a:t>
            </a:fld>
            <a:endParaRPr lang="en-B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F24ADA8-360C-2648-BC70-12104EFAE8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19E768-F483-EE44-A02D-B42CF21DD0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289096-648F-FA40-A8DD-A3A8116E2381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41173183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3E4006-7535-664B-8549-A516225741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B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153A35-6030-4F44-A8AC-D99E72561C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B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220B5B0-FB7E-6B4F-8912-BCE66094E0F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B9BA419-7D5B-044A-94BA-719C50577E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EBE9A3-BEA1-E540-96A9-B6EB00649AD7}" type="datetimeFigureOut">
              <a:rPr lang="en-BE" smtClean="0"/>
              <a:t>05/05/2022</a:t>
            </a:fld>
            <a:endParaRPr lang="en-B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1F37FAD-697F-514D-81BE-A50C6D5729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9623052-77C1-DE46-9012-364920CEA0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289096-648F-FA40-A8DD-A3A8116E2381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20663912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ADB6FB-2851-9948-B8DD-C02E9AEA96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B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D69C7D-7508-1547-AFE3-441BBC25105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B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F0249B7-D198-7C4D-96D3-3F7000A8764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7282AEA-49B4-EA41-9D55-88D754F710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EBE9A3-BEA1-E540-96A9-B6EB00649AD7}" type="datetimeFigureOut">
              <a:rPr lang="en-BE" smtClean="0"/>
              <a:t>05/05/2022</a:t>
            </a:fld>
            <a:endParaRPr lang="en-B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D539972-7111-7749-B6C6-8ECF4186C6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D42A5C2-90F9-3946-999E-BED645CD32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289096-648F-FA40-A8DD-A3A8116E2381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36075905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47726EE-6AEE-CF44-88FF-DF97409051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B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27F460A-3219-5C40-B3DD-2E033014CD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B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D0E5E88-5677-AA43-82AE-8278492B864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EBE9A3-BEA1-E540-96A9-B6EB00649AD7}" type="datetimeFigureOut">
              <a:rPr lang="en-BE" smtClean="0"/>
              <a:t>05/05/2022</a:t>
            </a:fld>
            <a:endParaRPr lang="en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62DFDE-6220-CB43-BC8C-D1B5D5BDA56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CC233BF-E7E4-8E4A-B26A-74831E6147D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289096-648F-FA40-A8DD-A3A8116E2381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34076563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g"/><Relationship Id="rId4" Type="http://schemas.openxmlformats.org/officeDocument/2006/relationships/image" Target="../media/image2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9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1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3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15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Graphical user interface, website&#10;&#10;Description automatically generated">
            <a:extLst>
              <a:ext uri="{FF2B5EF4-FFF2-40B4-BE49-F238E27FC236}">
                <a16:creationId xmlns:a16="http://schemas.microsoft.com/office/drawing/2014/main" id="{0C9810F8-4F9B-9144-B675-38EE15215E6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53846"/>
          <a:stretch/>
        </p:blipFill>
        <p:spPr>
          <a:xfrm>
            <a:off x="219319" y="1383958"/>
            <a:ext cx="11769836" cy="4182818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709A635C-66AA-324D-B25A-259DAB004492}"/>
              </a:ext>
            </a:extLst>
          </p:cNvPr>
          <p:cNvSpPr/>
          <p:nvPr/>
        </p:nvSpPr>
        <p:spPr>
          <a:xfrm>
            <a:off x="234778" y="185352"/>
            <a:ext cx="11738919" cy="119860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BE" sz="3200" dirty="0">
                <a:latin typeface="Montserrat ExtraBold" pitchFamily="2" charset="77"/>
              </a:rPr>
              <a:t>Comment créer un atelier en mode sous-marin ?</a:t>
            </a:r>
          </a:p>
        </p:txBody>
      </p:sp>
      <p:pic>
        <p:nvPicPr>
          <p:cNvPr id="11" name="Picture 10" descr="A person wearing glasses&#10;&#10;Description automatically generated with medium confidence">
            <a:extLst>
              <a:ext uri="{FF2B5EF4-FFF2-40B4-BE49-F238E27FC236}">
                <a16:creationId xmlns:a16="http://schemas.microsoft.com/office/drawing/2014/main" id="{2694C8FC-66C8-484B-8B5A-C12774C0BCB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47574" y="5706477"/>
            <a:ext cx="959485" cy="959485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42276B1A-DE6C-C24C-9790-8F9880D0BD2A}"/>
              </a:ext>
            </a:extLst>
          </p:cNvPr>
          <p:cNvSpPr/>
          <p:nvPr/>
        </p:nvSpPr>
        <p:spPr>
          <a:xfrm>
            <a:off x="2707059" y="5705621"/>
            <a:ext cx="3171568" cy="959485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BE" sz="2400" dirty="0">
                <a:latin typeface="Montserrat ExtraBold" pitchFamily="2" charset="77"/>
              </a:rPr>
              <a:t>Eric Decossaux</a:t>
            </a:r>
          </a:p>
        </p:txBody>
      </p:sp>
      <p:pic>
        <p:nvPicPr>
          <p:cNvPr id="8" name="Picture 7" descr="A person in a white shirt&#10;&#10;Description automatically generated with medium confidence">
            <a:extLst>
              <a:ext uri="{FF2B5EF4-FFF2-40B4-BE49-F238E27FC236}">
                <a16:creationId xmlns:a16="http://schemas.microsoft.com/office/drawing/2014/main" id="{2557AF21-0B81-EF43-8AAF-A47F7FD69F9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57268" y="5707335"/>
            <a:ext cx="959485" cy="959485"/>
          </a:xfrm>
          <a:prstGeom prst="rect">
            <a:avLst/>
          </a:prstGeom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id="{CA4ECC1D-8E9A-5A49-BD6F-2D2BC11E8F10}"/>
              </a:ext>
            </a:extLst>
          </p:cNvPr>
          <p:cNvSpPr/>
          <p:nvPr/>
        </p:nvSpPr>
        <p:spPr>
          <a:xfrm>
            <a:off x="7116753" y="5706477"/>
            <a:ext cx="3171568" cy="95948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BE" sz="2400" dirty="0">
                <a:latin typeface="Montserrat ExtraBold" pitchFamily="2" charset="77"/>
              </a:rPr>
              <a:t>Jord Rengervé</a:t>
            </a:r>
          </a:p>
        </p:txBody>
      </p:sp>
    </p:spTree>
    <p:extLst>
      <p:ext uri="{BB962C8B-B14F-4D97-AF65-F5344CB8AC3E}">
        <p14:creationId xmlns:p14="http://schemas.microsoft.com/office/powerpoint/2010/main" val="830854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Text, calendar&#10;&#10;Description automatically generated">
            <a:extLst>
              <a:ext uri="{FF2B5EF4-FFF2-40B4-BE49-F238E27FC236}">
                <a16:creationId xmlns:a16="http://schemas.microsoft.com/office/drawing/2014/main" id="{F9A87914-8EF1-8A49-8CB1-1CAA2E64E30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" b="13825"/>
          <a:stretch/>
        </p:blipFill>
        <p:spPr>
          <a:xfrm>
            <a:off x="5790353" y="10"/>
            <a:ext cx="6401647" cy="6852984"/>
          </a:xfrm>
          <a:custGeom>
            <a:avLst/>
            <a:gdLst/>
            <a:ahLst/>
            <a:cxnLst/>
            <a:rect l="l" t="t" r="r" b="b"/>
            <a:pathLst>
              <a:path w="6401647" h="6852994">
                <a:moveTo>
                  <a:pt x="354282" y="0"/>
                </a:moveTo>
                <a:lnTo>
                  <a:pt x="6401647" y="0"/>
                </a:lnTo>
                <a:lnTo>
                  <a:pt x="6401647" y="6852994"/>
                </a:lnTo>
                <a:lnTo>
                  <a:pt x="0" y="6852994"/>
                </a:lnTo>
                <a:lnTo>
                  <a:pt x="0" y="6852993"/>
                </a:lnTo>
                <a:lnTo>
                  <a:pt x="3528116" y="6852993"/>
                </a:lnTo>
                <a:close/>
              </a:path>
            </a:pathLst>
          </a:cu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5A40B4A-B97F-ED4E-9913-0D913BAA61F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0803" r="2600" b="-1"/>
          <a:stretch/>
        </p:blipFill>
        <p:spPr>
          <a:xfrm>
            <a:off x="20" y="10"/>
            <a:ext cx="9141724" cy="6863475"/>
          </a:xfrm>
          <a:custGeom>
            <a:avLst/>
            <a:gdLst/>
            <a:ahLst/>
            <a:cxnLst/>
            <a:rect l="l" t="t" r="r" b="b"/>
            <a:pathLst>
              <a:path w="9141744" h="6863485">
                <a:moveTo>
                  <a:pt x="0" y="0"/>
                </a:moveTo>
                <a:lnTo>
                  <a:pt x="5963051" y="0"/>
                </a:lnTo>
                <a:lnTo>
                  <a:pt x="9141744" y="6863485"/>
                </a:lnTo>
                <a:lnTo>
                  <a:pt x="0" y="6863485"/>
                </a:lnTo>
                <a:lnTo>
                  <a:pt x="0" y="0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41368416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A group of cards on a table&#10;&#10;Description automatically generated with medium confidence">
            <a:extLst>
              <a:ext uri="{FF2B5EF4-FFF2-40B4-BE49-F238E27FC236}">
                <a16:creationId xmlns:a16="http://schemas.microsoft.com/office/drawing/2014/main" id="{2CC54C66-FB04-C64B-90F8-E65A11BE8AE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8722" b="21008"/>
          <a:stretch/>
        </p:blipFill>
        <p:spPr>
          <a:xfrm>
            <a:off x="457200" y="457200"/>
            <a:ext cx="11277600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10142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group of cards on a table&#10;&#10;Description automatically generated with low confidence">
            <a:extLst>
              <a:ext uri="{FF2B5EF4-FFF2-40B4-BE49-F238E27FC236}">
                <a16:creationId xmlns:a16="http://schemas.microsoft.com/office/drawing/2014/main" id="{023DC037-E3DA-B04D-B783-296D1B5432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1104"/>
            <a:ext cx="12192000" cy="6816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73963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FF2282D-57A3-DA4A-B083-6A5313FCB6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0552"/>
            <a:ext cx="12192000" cy="6816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63778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C9B4D706-BB44-1944-BD0A-4759384A9B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0552"/>
            <a:ext cx="12192000" cy="6816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03578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A picture containing transport, aircraft&#10;&#10;Description automatically generated">
            <a:extLst>
              <a:ext uri="{FF2B5EF4-FFF2-40B4-BE49-F238E27FC236}">
                <a16:creationId xmlns:a16="http://schemas.microsoft.com/office/drawing/2014/main" id="{F5BF7A3D-8818-6F4E-8F13-9816E715BE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7069" y="457200"/>
            <a:ext cx="11057861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45228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A picture containing transport, aircraft&#10;&#10;Description automatically generated">
            <a:extLst>
              <a:ext uri="{FF2B5EF4-FFF2-40B4-BE49-F238E27FC236}">
                <a16:creationId xmlns:a16="http://schemas.microsoft.com/office/drawing/2014/main" id="{F5BF7A3D-8818-6F4E-8F13-9816E715BE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7069" y="457200"/>
            <a:ext cx="11057861" cy="59436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1CA21CD-DF15-A04A-8171-8FE961A44BED}"/>
              </a:ext>
            </a:extLst>
          </p:cNvPr>
          <p:cNvSpPr txBox="1"/>
          <p:nvPr/>
        </p:nvSpPr>
        <p:spPr>
          <a:xfrm>
            <a:off x="8134258" y="3322920"/>
            <a:ext cx="2826185" cy="280076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BE" sz="8800" dirty="0"/>
              <a:t>QR CODE</a:t>
            </a:r>
          </a:p>
        </p:txBody>
      </p:sp>
    </p:spTree>
    <p:extLst>
      <p:ext uri="{BB962C8B-B14F-4D97-AF65-F5344CB8AC3E}">
        <p14:creationId xmlns:p14="http://schemas.microsoft.com/office/powerpoint/2010/main" val="36581284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25B647-9FA5-FD4A-9F88-9BF7A7D9CF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2BD231-657B-B443-9DD7-565C12C031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103507038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236</TotalTime>
  <Words>16</Words>
  <Application>Microsoft Macintosh PowerPoint</Application>
  <PresentationFormat>Widescreen</PresentationFormat>
  <Paragraphs>6</Paragraphs>
  <Slides>9</Slides>
  <Notes>2</Notes>
  <HiddenSlides>1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Montserrat ExtraBold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Humanfarer Jord Rolland de Rengerve</dc:creator>
  <cp:lastModifiedBy>Humanfarer Jord Rolland de Rengerve</cp:lastModifiedBy>
  <cp:revision>4</cp:revision>
  <cp:lastPrinted>2022-05-05T05:17:16Z</cp:lastPrinted>
  <dcterms:created xsi:type="dcterms:W3CDTF">2022-05-01T04:58:41Z</dcterms:created>
  <dcterms:modified xsi:type="dcterms:W3CDTF">2022-05-05T08:46:24Z</dcterms:modified>
</cp:coreProperties>
</file>